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63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6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2.pn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6353EC9-6B77-43E4-8ABD-F88FB06340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282FF41-B8C8-CD38-E0D7-925865879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F9BCE46-13AD-78E5-4CE1-34B2BC93AA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CC24063-B464-0BFD-BB37-187B66566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D2D43E4-FC33-C317-3BA6-7CF838C8A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3548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9E5793B-F478-DE8A-241B-37E9B02C8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8597B763-8B7F-B517-D36D-30150378B6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8E223BE-7D76-7255-FA1E-A7DCB7F6E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AC12B61-E437-097C-1EBA-0B77329A7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E78B5AC-800B-3811-B691-5BFEAF916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3857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71E5661-ECDB-8FB0-0F63-0CEC0847EE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A52C59E-F42B-9C1E-7F08-27CC5C66AA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C89BE75-D293-183F-25A1-5432FC10A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59FE799-960D-CF30-A0E2-F06874807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58695D0-5DBD-AC05-B38D-272195212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73717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93D3E8-FA77-5650-3479-299E422E9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1742197-6FC9-3D39-0680-BCD21D6733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0D55140-12B4-74BC-92C9-CC7D6DE42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854C455-1778-1067-6793-E68830B68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E06F1EA-1E10-C246-0F0B-A939E62A8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43457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B08A-66B0-F131-2A50-CCC2B5EDD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6BA6E12-74E9-6900-8535-C37B1298D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F62CEBD-7FEF-D4B7-D15E-AD800A704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CE2D87B-91BE-8B18-3E30-1EC2C283E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D4C740-5DBF-33C5-5FEA-90AFEBFBF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7193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21B166-326C-6F94-A4E1-D974733C5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DA53202-B3CA-A7F3-3D2E-BB8ECBD1CB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6F6BE01-6E95-F88A-A3F0-3AF3FDE156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58B7B63E-E666-AD37-6037-6A9B2D841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3A2B613-22DA-4A62-30AF-4453AC02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2D80CCA-E9B5-79EF-B2D6-5B78E8189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721566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7C86CB2-F04E-5550-57E5-0E8A6236A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233214E-3BBE-4F95-464E-B744AF4F5A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6615F2B-584E-2BF4-1CB9-4767B9E0B3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33EC0DB-08B8-9FE3-B20E-60672EAAAC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47FA79A-D245-8231-507D-9F07F76014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02A2B98-2AB2-6687-B284-9D63F3CFB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8CBCC7E-5A0E-2F26-121E-5FAAB4D18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D83C1A5-EA38-7984-6098-E4B4AD09B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8318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9F710A-1AC4-C534-8EB4-984DD7CF31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1488847-7D96-AD3C-73C0-816C99FCBB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64B969D-F5BC-60BE-9BBE-2EFDEC66B0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A68A900-F4E5-A42D-DBB0-5D3B8DCEE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3176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74EFBD8-BBD8-6CAB-3731-7071B951E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5D9D8A-399E-6BC2-A065-1586B249E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636A493-1627-609E-2875-C670FBE06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1802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4332AC0-F096-F322-5ECE-F6AAE1EDB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D1D4D35-8C47-B141-558B-FA0438C3FF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A0B8251-CF76-4FD1-7E30-DB95B7024F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231DF4C-92FC-AFC2-BBB6-9DABC0C0A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C5001FE-AC2F-F9E9-B98A-AF7BA97BA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FDC852-0806-B05C-2AB7-3FB266D57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5752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07DBAC-FC4F-2C07-7564-C2C03A3424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F7C8C436-079C-36DB-E205-FC788F53DA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D93B697D-E696-4F24-389A-038603A291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B1947E8-9407-3A21-64F7-7971F5835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936E1743-8226-215B-92C7-BA10BB7740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D7DA8FBE-139A-A25F-E75F-9C675FE15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03613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8AB8F46-B0DE-9474-4CE4-007DB11D1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1912998-396A-3FE6-0E53-8993ED8961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F98A5EE-695D-A7C4-C726-62F75C8127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74D56FD-1AB0-4357-B8F9-3E656532472A}" type="datetimeFigureOut">
              <a:rPr lang="fr-FR" smtClean="0"/>
              <a:t>09/06/2024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30DE152-5046-A043-BACC-990CA8C5A4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D424F7-1EB8-91EF-371D-D735B4B006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21A8DF8-0D17-49F7-B938-FE7B1181DD5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96325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png"/><Relationship Id="rId7" Type="http://schemas.openxmlformats.org/officeDocument/2006/relationships/image" Target="../media/image15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2.pn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DCA01B2-54E0-8359-C679-F7A6B05CEA9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4" r="6178"/>
          <a:stretch/>
        </p:blipFill>
        <p:spPr bwMode="auto">
          <a:xfrm>
            <a:off x="1653801" y="1636008"/>
            <a:ext cx="3221382" cy="2258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3A50A3C7-4050-BA91-DB0A-B97C42424FB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789"/>
          <a:stretch/>
        </p:blipFill>
        <p:spPr>
          <a:xfrm>
            <a:off x="5084417" y="1613806"/>
            <a:ext cx="3221382" cy="2258355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429E496C-F4F4-6ADB-D6B0-37918B7B0BF6}"/>
              </a:ext>
            </a:extLst>
          </p:cNvPr>
          <p:cNvSpPr txBox="1"/>
          <p:nvPr/>
        </p:nvSpPr>
        <p:spPr>
          <a:xfrm>
            <a:off x="5047145" y="3582309"/>
            <a:ext cx="1899780" cy="230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000" dirty="0">
                <a:solidFill>
                  <a:schemeClr val="bg1"/>
                </a:solidFill>
              </a:rPr>
              <a:t>Charles J. Sharp  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062A02B-549D-4195-7B93-237DF2ED24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78" t="-1" b="1433"/>
          <a:stretch/>
        </p:blipFill>
        <p:spPr bwMode="auto">
          <a:xfrm>
            <a:off x="1653801" y="4103915"/>
            <a:ext cx="3221382" cy="2256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2FC97CA9-C9AB-B108-D678-A809966FD2A9}"/>
              </a:ext>
            </a:extLst>
          </p:cNvPr>
          <p:cNvSpPr txBox="1"/>
          <p:nvPr/>
        </p:nvSpPr>
        <p:spPr>
          <a:xfrm>
            <a:off x="1653801" y="6118925"/>
            <a:ext cx="2231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000" dirty="0">
                <a:solidFill>
                  <a:schemeClr val="bg1"/>
                </a:solidFill>
              </a:rPr>
              <a:t>Charles J. Sharp  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5A7C88C2-E0A2-2A23-E4BC-F4C7EE36FA5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129"/>
          <a:stretch/>
        </p:blipFill>
        <p:spPr bwMode="auto">
          <a:xfrm>
            <a:off x="5084418" y="4103915"/>
            <a:ext cx="3221382" cy="2253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0EABD9D-38D6-C2A6-C5EF-418F8683A7F1}"/>
              </a:ext>
            </a:extLst>
          </p:cNvPr>
          <p:cNvSpPr txBox="1"/>
          <p:nvPr/>
        </p:nvSpPr>
        <p:spPr>
          <a:xfrm>
            <a:off x="5084418" y="6094012"/>
            <a:ext cx="2231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0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Diego </a:t>
            </a:r>
            <a:r>
              <a:rPr lang="fr-FR" sz="10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Delso</a:t>
            </a:r>
            <a:r>
              <a:rPr lang="fr-FR" sz="10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76783300-67DC-4289-9EF6-CC2700ACD0E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92"/>
          <a:stretch/>
        </p:blipFill>
        <p:spPr bwMode="auto">
          <a:xfrm>
            <a:off x="8515035" y="4103915"/>
            <a:ext cx="3221382" cy="2253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ZoneTexte 13">
            <a:extLst>
              <a:ext uri="{FF2B5EF4-FFF2-40B4-BE49-F238E27FC236}">
                <a16:creationId xmlns:a16="http://schemas.microsoft.com/office/drawing/2014/main" id="{0E91C1E0-D7D5-31B2-E27C-766E9745A526}"/>
              </a:ext>
            </a:extLst>
          </p:cNvPr>
          <p:cNvSpPr txBox="1"/>
          <p:nvPr/>
        </p:nvSpPr>
        <p:spPr>
          <a:xfrm>
            <a:off x="8548086" y="6080221"/>
            <a:ext cx="2231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0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Andrej</a:t>
            </a:r>
            <a:r>
              <a:rPr lang="fr-FR" sz="10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fr-FR" sz="10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Chudy</a:t>
            </a:r>
            <a:endParaRPr lang="fr-FR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7974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entre d’Ecologie Fonctionnelle et Evolutive | Observer aujourd'hui ...">
            <a:extLst>
              <a:ext uri="{FF2B5EF4-FFF2-40B4-BE49-F238E27FC236}">
                <a16:creationId xmlns:a16="http://schemas.microsoft.com/office/drawing/2014/main" id="{4582303E-4C90-4932-6B6D-3DC858D4D8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4" b="14794"/>
          <a:stretch/>
        </p:blipFill>
        <p:spPr bwMode="auto">
          <a:xfrm>
            <a:off x="347564" y="2705837"/>
            <a:ext cx="2560320" cy="132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84" name="Straight Connector 7183">
            <a:extLst>
              <a:ext uri="{FF2B5EF4-FFF2-40B4-BE49-F238E27FC236}">
                <a16:creationId xmlns:a16="http://schemas.microsoft.com/office/drawing/2014/main" id="{50DA1EB8-87CF-4588-A1FD-4756F9A28F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210079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OSUR: Earth Sciences and Astronomy Observatory (Rennes, France ...">
            <a:extLst>
              <a:ext uri="{FF2B5EF4-FFF2-40B4-BE49-F238E27FC236}">
                <a16:creationId xmlns:a16="http://schemas.microsoft.com/office/drawing/2014/main" id="{58875436-2CD9-F038-872A-22B4827B7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354631" y="2705837"/>
            <a:ext cx="2560320" cy="144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86" name="Straight Connector 7185">
            <a:extLst>
              <a:ext uri="{FF2B5EF4-FFF2-40B4-BE49-F238E27FC236}">
                <a16:creationId xmlns:a16="http://schemas.microsoft.com/office/drawing/2014/main" id="{D7A4E378-EA57-47B9-B1EB-58B998F6C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2595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2" name="Picture 6" descr="L’Université de Rennes a un nouveau logo inspiré des mosaïques Odorico ...">
            <a:extLst>
              <a:ext uri="{FF2B5EF4-FFF2-40B4-BE49-F238E27FC236}">
                <a16:creationId xmlns:a16="http://schemas.microsoft.com/office/drawing/2014/main" id="{5832ABA2-216E-BEC9-501D-E92E46E73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35726" y="2824252"/>
            <a:ext cx="2560320" cy="120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188" name="Straight Connector 7187">
            <a:extLst>
              <a:ext uri="{FF2B5EF4-FFF2-40B4-BE49-F238E27FC236}">
                <a16:creationId xmlns:a16="http://schemas.microsoft.com/office/drawing/2014/main" id="{D2B31ED6-76F0-425A-9A41-C947AEF9C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566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Food economy for everyone to eat well · BIENVENÜE">
            <a:extLst>
              <a:ext uri="{FF2B5EF4-FFF2-40B4-BE49-F238E27FC236}">
                <a16:creationId xmlns:a16="http://schemas.microsoft.com/office/drawing/2014/main" id="{C598F15C-5A81-771E-86BA-B0E699F4E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20662" y="2897861"/>
            <a:ext cx="2560320" cy="105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304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entre d’Ecologie Fonctionnelle et Evolutive | Observer aujourd'hui ...">
            <a:extLst>
              <a:ext uri="{FF2B5EF4-FFF2-40B4-BE49-F238E27FC236}">
                <a16:creationId xmlns:a16="http://schemas.microsoft.com/office/drawing/2014/main" id="{4582303E-4C90-4932-6B6D-3DC858D4D8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4" b="14794"/>
          <a:stretch/>
        </p:blipFill>
        <p:spPr bwMode="auto">
          <a:xfrm>
            <a:off x="794311" y="2705818"/>
            <a:ext cx="2560320" cy="132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OSUR: Earth Sciences and Astronomy Observatory (Rennes, France ...">
            <a:extLst>
              <a:ext uri="{FF2B5EF4-FFF2-40B4-BE49-F238E27FC236}">
                <a16:creationId xmlns:a16="http://schemas.microsoft.com/office/drawing/2014/main" id="{58875436-2CD9-F038-872A-22B4827B7FA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29" r="11099"/>
          <a:stretch/>
        </p:blipFill>
        <p:spPr bwMode="auto">
          <a:xfrm>
            <a:off x="3499010" y="2705818"/>
            <a:ext cx="2011680" cy="14401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L’Université de Rennes a un nouveau logo inspiré des mosaïques Odorico ...">
            <a:extLst>
              <a:ext uri="{FF2B5EF4-FFF2-40B4-BE49-F238E27FC236}">
                <a16:creationId xmlns:a16="http://schemas.microsoft.com/office/drawing/2014/main" id="{5832ABA2-216E-BEC9-501D-E92E46E73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510690" y="2824252"/>
            <a:ext cx="2560320" cy="120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Food economy for everyone to eat well · BIENVENÜE">
            <a:extLst>
              <a:ext uri="{FF2B5EF4-FFF2-40B4-BE49-F238E27FC236}">
                <a16:creationId xmlns:a16="http://schemas.microsoft.com/office/drawing/2014/main" id="{C598F15C-5A81-771E-86BA-B0E699F4E3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071010" y="2897841"/>
            <a:ext cx="2560320" cy="10561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51139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66" name="Straight Connector 2065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8" name="Straight Connector 2067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e 4">
            <a:extLst>
              <a:ext uri="{FF2B5EF4-FFF2-40B4-BE49-F238E27FC236}">
                <a16:creationId xmlns:a16="http://schemas.microsoft.com/office/drawing/2014/main" id="{B35A1914-BC6C-9121-10BB-EE9ECBCDABBD}"/>
              </a:ext>
            </a:extLst>
          </p:cNvPr>
          <p:cNvGrpSpPr/>
          <p:nvPr/>
        </p:nvGrpSpPr>
        <p:grpSpPr>
          <a:xfrm>
            <a:off x="484632" y="1667367"/>
            <a:ext cx="11194824" cy="3517121"/>
            <a:chOff x="484632" y="1667367"/>
            <a:chExt cx="11194824" cy="3517121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B7B1364D-DC3D-B8DE-454A-E6E9C149DF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4632" y="1667367"/>
              <a:ext cx="3517119" cy="351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Image 3">
              <a:extLst>
                <a:ext uri="{FF2B5EF4-FFF2-40B4-BE49-F238E27FC236}">
                  <a16:creationId xmlns:a16="http://schemas.microsoft.com/office/drawing/2014/main" id="{4039938A-5650-32BE-B49E-F358CB4ECAC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3874" t="1332" r="20781" b="1332"/>
            <a:stretch/>
          </p:blipFill>
          <p:spPr>
            <a:xfrm>
              <a:off x="4310676" y="1667367"/>
              <a:ext cx="3537345" cy="3517119"/>
            </a:xfrm>
            <a:prstGeom prst="rect">
              <a:avLst/>
            </a:prstGeom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A18C1C2B-EA56-C174-9DF1-8D2B711536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162336" y="1667368"/>
              <a:ext cx="3517120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532768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e 5">
            <a:extLst>
              <a:ext uri="{FF2B5EF4-FFF2-40B4-BE49-F238E27FC236}">
                <a16:creationId xmlns:a16="http://schemas.microsoft.com/office/drawing/2014/main" id="{82BE8E56-2F30-5EAE-3FE3-EEF1473CE476}"/>
              </a:ext>
            </a:extLst>
          </p:cNvPr>
          <p:cNvGrpSpPr/>
          <p:nvPr/>
        </p:nvGrpSpPr>
        <p:grpSpPr>
          <a:xfrm>
            <a:off x="484632" y="1667366"/>
            <a:ext cx="11194824" cy="3517122"/>
            <a:chOff x="484632" y="1667366"/>
            <a:chExt cx="11194824" cy="3517122"/>
          </a:xfrm>
        </p:grpSpPr>
        <p:pic>
          <p:nvPicPr>
            <p:cNvPr id="2052" name="Picture 4">
              <a:extLst>
                <a:ext uri="{FF2B5EF4-FFF2-40B4-BE49-F238E27FC236}">
                  <a16:creationId xmlns:a16="http://schemas.microsoft.com/office/drawing/2014/main" id="{B7B1364D-DC3D-B8DE-454A-E6E9C149DFA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4632" y="1667367"/>
              <a:ext cx="3517119" cy="351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>
              <a:extLst>
                <a:ext uri="{FF2B5EF4-FFF2-40B4-BE49-F238E27FC236}">
                  <a16:creationId xmlns:a16="http://schemas.microsoft.com/office/drawing/2014/main" id="{A18C1C2B-EA56-C174-9DF1-8D2B7115365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162336" y="1667368"/>
              <a:ext cx="3517120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" name="Picture 4">
              <a:extLst>
                <a:ext uri="{FF2B5EF4-FFF2-40B4-BE49-F238E27FC236}">
                  <a16:creationId xmlns:a16="http://schemas.microsoft.com/office/drawing/2014/main" id="{AB26C7AF-5027-24B9-77FC-58997CD0F40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42" r="14399"/>
            <a:stretch/>
          </p:blipFill>
          <p:spPr bwMode="auto">
            <a:xfrm>
              <a:off x="4310675" y="1667366"/>
              <a:ext cx="3537345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ZoneTexte 2">
            <a:extLst>
              <a:ext uri="{FF2B5EF4-FFF2-40B4-BE49-F238E27FC236}">
                <a16:creationId xmlns:a16="http://schemas.microsoft.com/office/drawing/2014/main" id="{C83592E7-A469-9D8E-88EA-0E646392DEBB}"/>
              </a:ext>
            </a:extLst>
          </p:cNvPr>
          <p:cNvSpPr txBox="1"/>
          <p:nvPr/>
        </p:nvSpPr>
        <p:spPr>
          <a:xfrm>
            <a:off x="4310675" y="4907487"/>
            <a:ext cx="22315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100" dirty="0">
                <a:solidFill>
                  <a:schemeClr val="bg1"/>
                </a:solidFill>
              </a:rPr>
              <a:t>Charles J. Sharp  </a:t>
            </a:r>
          </a:p>
        </p:txBody>
      </p:sp>
    </p:spTree>
    <p:extLst>
      <p:ext uri="{BB962C8B-B14F-4D97-AF65-F5344CB8AC3E}">
        <p14:creationId xmlns:p14="http://schemas.microsoft.com/office/powerpoint/2010/main" val="184916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e 3">
            <a:extLst>
              <a:ext uri="{FF2B5EF4-FFF2-40B4-BE49-F238E27FC236}">
                <a16:creationId xmlns:a16="http://schemas.microsoft.com/office/drawing/2014/main" id="{2DD0ABF9-FEB5-1D1B-23C1-3D0AFBEF2A7C}"/>
              </a:ext>
            </a:extLst>
          </p:cNvPr>
          <p:cNvGrpSpPr/>
          <p:nvPr/>
        </p:nvGrpSpPr>
        <p:grpSpPr>
          <a:xfrm>
            <a:off x="1339114" y="525700"/>
            <a:ext cx="9513771" cy="2903300"/>
            <a:chOff x="484632" y="1667366"/>
            <a:chExt cx="11194824" cy="3517122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B263D796-62A6-5738-A149-2B52365A0B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4632" y="1667367"/>
              <a:ext cx="3517119" cy="351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" name="Picture 2">
              <a:extLst>
                <a:ext uri="{FF2B5EF4-FFF2-40B4-BE49-F238E27FC236}">
                  <a16:creationId xmlns:a16="http://schemas.microsoft.com/office/drawing/2014/main" id="{EBDB06C7-86D8-359C-6B67-FA4E66A66FC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162336" y="1667368"/>
              <a:ext cx="3517120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" name="Picture 4">
              <a:extLst>
                <a:ext uri="{FF2B5EF4-FFF2-40B4-BE49-F238E27FC236}">
                  <a16:creationId xmlns:a16="http://schemas.microsoft.com/office/drawing/2014/main" id="{7BA1D731-0CB0-D540-116B-B1BDE840B579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542" r="14399"/>
            <a:stretch/>
          </p:blipFill>
          <p:spPr bwMode="auto">
            <a:xfrm>
              <a:off x="4310675" y="1667366"/>
              <a:ext cx="3537345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2" name="Groupe 11">
            <a:extLst>
              <a:ext uri="{FF2B5EF4-FFF2-40B4-BE49-F238E27FC236}">
                <a16:creationId xmlns:a16="http://schemas.microsoft.com/office/drawing/2014/main" id="{72DBD690-BBED-33DF-1346-83CC297441B4}"/>
              </a:ext>
            </a:extLst>
          </p:cNvPr>
          <p:cNvGrpSpPr/>
          <p:nvPr/>
        </p:nvGrpSpPr>
        <p:grpSpPr>
          <a:xfrm>
            <a:off x="1339113" y="3605733"/>
            <a:ext cx="9513771" cy="2903298"/>
            <a:chOff x="484632" y="1667367"/>
            <a:chExt cx="11194824" cy="3517121"/>
          </a:xfrm>
        </p:grpSpPr>
        <p:pic>
          <p:nvPicPr>
            <p:cNvPr id="13" name="Picture 4">
              <a:extLst>
                <a:ext uri="{FF2B5EF4-FFF2-40B4-BE49-F238E27FC236}">
                  <a16:creationId xmlns:a16="http://schemas.microsoft.com/office/drawing/2014/main" id="{1C36C81C-2D60-2F29-7DEB-52903FA5737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4632" y="1667367"/>
              <a:ext cx="3517119" cy="35171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Image 13">
              <a:extLst>
                <a:ext uri="{FF2B5EF4-FFF2-40B4-BE49-F238E27FC236}">
                  <a16:creationId xmlns:a16="http://schemas.microsoft.com/office/drawing/2014/main" id="{50573091-EEA0-E301-430A-70324066487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3874" t="1332" r="20781" b="1332"/>
            <a:stretch/>
          </p:blipFill>
          <p:spPr>
            <a:xfrm>
              <a:off x="4310676" y="1667367"/>
              <a:ext cx="3537345" cy="3517119"/>
            </a:xfrm>
            <a:prstGeom prst="rect">
              <a:avLst/>
            </a:prstGeom>
          </p:spPr>
        </p:pic>
        <p:pic>
          <p:nvPicPr>
            <p:cNvPr id="15" name="Picture 2">
              <a:extLst>
                <a:ext uri="{FF2B5EF4-FFF2-40B4-BE49-F238E27FC236}">
                  <a16:creationId xmlns:a16="http://schemas.microsoft.com/office/drawing/2014/main" id="{9532423C-2045-A909-2D35-7B3F1D1FC5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8162336" y="1667368"/>
              <a:ext cx="3517120" cy="351712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" name="ZoneTexte 1">
            <a:extLst>
              <a:ext uri="{FF2B5EF4-FFF2-40B4-BE49-F238E27FC236}">
                <a16:creationId xmlns:a16="http://schemas.microsoft.com/office/drawing/2014/main" id="{5BE834D5-9AEF-0D4D-88ED-46D1136E1FC8}"/>
              </a:ext>
            </a:extLst>
          </p:cNvPr>
          <p:cNvSpPr txBox="1"/>
          <p:nvPr/>
        </p:nvSpPr>
        <p:spPr>
          <a:xfrm>
            <a:off x="4590625" y="3167388"/>
            <a:ext cx="22315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100" dirty="0">
                <a:solidFill>
                  <a:schemeClr val="bg1"/>
                </a:solidFill>
              </a:rPr>
              <a:t>Charles J. Sharp  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F4F22E88-CAE4-536A-D172-4605E0F3A791}"/>
              </a:ext>
            </a:extLst>
          </p:cNvPr>
          <p:cNvSpPr txBox="1"/>
          <p:nvPr/>
        </p:nvSpPr>
        <p:spPr>
          <a:xfrm>
            <a:off x="4590624" y="6201495"/>
            <a:ext cx="22315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</a:t>
            </a:r>
            <a:r>
              <a:rPr lang="fr-FR" sz="1100" dirty="0">
                <a:solidFill>
                  <a:schemeClr val="bg1"/>
                </a:solidFill>
              </a:rPr>
              <a:t>Charles J. Sharp  </a:t>
            </a:r>
          </a:p>
        </p:txBody>
      </p:sp>
      <p:pic>
        <p:nvPicPr>
          <p:cNvPr id="1032" name="Picture 8">
            <a:extLst>
              <a:ext uri="{FF2B5EF4-FFF2-40B4-BE49-F238E27FC236}">
                <a16:creationId xmlns:a16="http://schemas.microsoft.com/office/drawing/2014/main" id="{E551C946-5555-AF14-15DE-3100424D8BD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9" r="25456"/>
          <a:stretch/>
        </p:blipFill>
        <p:spPr bwMode="auto">
          <a:xfrm>
            <a:off x="7859325" y="525700"/>
            <a:ext cx="2988977" cy="2903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>
            <a:extLst>
              <a:ext uri="{FF2B5EF4-FFF2-40B4-BE49-F238E27FC236}">
                <a16:creationId xmlns:a16="http://schemas.microsoft.com/office/drawing/2014/main" id="{C5DA0DA0-16DB-502E-BDD3-818FEE709E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2" r="11511"/>
          <a:stretch/>
        </p:blipFill>
        <p:spPr bwMode="auto">
          <a:xfrm>
            <a:off x="1317342" y="3605731"/>
            <a:ext cx="3006165" cy="29032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A3135DD3-6920-2106-AEA2-6D705F5E18BE}"/>
              </a:ext>
            </a:extLst>
          </p:cNvPr>
          <p:cNvSpPr txBox="1"/>
          <p:nvPr/>
        </p:nvSpPr>
        <p:spPr>
          <a:xfrm>
            <a:off x="1312760" y="6247419"/>
            <a:ext cx="22315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Julien </a:t>
            </a:r>
            <a:r>
              <a:rPr lang="fr-FR" sz="11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Renoult</a:t>
            </a:r>
            <a:endParaRPr lang="fr-FR" sz="1100" dirty="0">
              <a:solidFill>
                <a:schemeClr val="bg1"/>
              </a:solidFill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18E3DA7-9689-E1A9-5F3E-38D220A64822}"/>
              </a:ext>
            </a:extLst>
          </p:cNvPr>
          <p:cNvSpPr txBox="1"/>
          <p:nvPr/>
        </p:nvSpPr>
        <p:spPr>
          <a:xfrm>
            <a:off x="1368031" y="3121464"/>
            <a:ext cx="22315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Ideogram</a:t>
            </a:r>
            <a:endParaRPr lang="fr-FR" sz="1100" dirty="0">
              <a:solidFill>
                <a:schemeClr val="bg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52EBAA-BB1B-0414-EE94-F682A58AF7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51" r="25193"/>
          <a:stretch/>
        </p:blipFill>
        <p:spPr bwMode="auto">
          <a:xfrm>
            <a:off x="7868489" y="3613141"/>
            <a:ext cx="2979814" cy="2895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31DDEDBD-F954-BB87-7F6C-3DC05D18E08B}"/>
              </a:ext>
            </a:extLst>
          </p:cNvPr>
          <p:cNvSpPr txBox="1"/>
          <p:nvPr/>
        </p:nvSpPr>
        <p:spPr>
          <a:xfrm>
            <a:off x="7868489" y="6201493"/>
            <a:ext cx="223157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©  Ron Knight</a:t>
            </a:r>
            <a:endParaRPr lang="fr-FR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6679783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38</Words>
  <Application>Microsoft Office PowerPoint</Application>
  <PresentationFormat>Grand écran</PresentationFormat>
  <Paragraphs>10</Paragraphs>
  <Slides>6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louis schroll</dc:creator>
  <cp:lastModifiedBy>louis schroll</cp:lastModifiedBy>
  <cp:revision>3</cp:revision>
  <dcterms:created xsi:type="dcterms:W3CDTF">2024-05-01T11:11:43Z</dcterms:created>
  <dcterms:modified xsi:type="dcterms:W3CDTF">2024-06-09T17:34:38Z</dcterms:modified>
</cp:coreProperties>
</file>

<file path=docProps/thumbnail.jpeg>
</file>